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  <p:sldMasterId id="2147483699" r:id="rId4"/>
  </p:sldMasterIdLst>
  <p:notesMasterIdLst>
    <p:notesMasterId r:id="rId27"/>
  </p:notesMasterIdLst>
  <p:handoutMasterIdLst>
    <p:handoutMasterId r:id="rId28"/>
  </p:handoutMasterIdLst>
  <p:sldIdLst>
    <p:sldId id="16773670" r:id="rId5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450" r:id="rId23"/>
    <p:sldId id="16776356" r:id="rId24"/>
    <p:sldId id="16773533" r:id="rId25"/>
    <p:sldId id="16773624" r:id="rId26"/>
  </p:sldIdLst>
  <p:sldSz cx="12192000" cy="6858000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B0706030804020204" pitchFamily="34" charset="0"/>
      <p:bold r:id="rId33"/>
      <p:boldItalic r:id="rId34"/>
    </p:embeddedFont>
    <p:embeddedFont>
      <p:font typeface="Segoe Sans Text" pitchFamily="2" charset="0"/>
      <p:regular r:id="rId35"/>
      <p:bold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12/6/2024 12:32 PM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12/6/2024 12:32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12/6/2024 12:32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12:32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1492250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 dirty="0" err="1"/>
              <a:t>OverloadResolutionPriority</a:t>
            </a:r>
            <a:r>
              <a:rPr lang="en-US" altLang="en-US" dirty="0"/>
              <a:t> attribute helps the compiler choose which method to use when there are multiple with the same name and similar parameters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0656945-5DBC-B81E-8D19-B91F6EDF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06" y="0"/>
            <a:ext cx="9048988" cy="63839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5A78E-7AB6-BA73-66D0-EFB9D4ECD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EFC381-A23D-2331-A771-698E1BA3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43" y="0"/>
            <a:ext cx="8823914" cy="64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62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3489614"/>
            <a:ext cx="6323042" cy="24191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LINQ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9557766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lang="en-US" dirty="0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-Linq-Method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71755"/>
            <a:ext cx="8971280" cy="671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Linq-Methods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1406525"/>
            <a:ext cx="11920220" cy="4044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269</Words>
  <Application>Microsoft Office PowerPoint</Application>
  <PresentationFormat>Widescreen</PresentationFormat>
  <Paragraphs>43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Open Sans SemiBold</vt:lpstr>
      <vt:lpstr>Open Sans</vt:lpstr>
      <vt:lpstr>Wingdings</vt:lpstr>
      <vt:lpstr>Segoe Sans Text</vt:lpstr>
      <vt:lpstr>Calibri</vt:lpstr>
      <vt:lpstr>Segoe UI</vt:lpstr>
      <vt:lpstr>Arial</vt:lpstr>
      <vt:lpstr>Azure 2023 Template</vt:lpstr>
      <vt:lpstr>1_Azure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LINQ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Overload resolution priority</vt:lpstr>
      <vt:lpstr>PowerPoint Presentation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2024-10-07T23:57:00Z</dcterms:created>
  <dcterms:modified xsi:type="dcterms:W3CDTF">2024-12-06T07:37:20Z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